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C8D92-E2F6-36ED-3058-6963A88F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C89EC50-FBD9-FCCE-6554-B87EB8D9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4DDA-E397-4211-9B42-1EDC232D9C63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91E648B-0B88-4DD1-7181-D5854647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92F97B9-8D6F-845A-AF68-195518A7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8792-D676-4700-8C6A-CA7A997BF8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11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75FB35A-2F20-4F54-95F0-A0383353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CE32D-9543-3B57-B011-7434B9450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B5DDB0-A398-5CA0-45B9-B3706064B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4DDA-E397-4211-9B42-1EDC232D9C63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F8BACE-801B-0638-A729-D02917673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FE521C-8A01-A7D1-E8D5-6B1EA2A3F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8792-D676-4700-8C6A-CA7A997BF8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79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A1EC5179-7A7C-C021-7725-586F52F1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br>
              <a:rPr lang="fi-FI" sz="5300"/>
            </a:br>
            <a:br>
              <a:rPr lang="fi-FI" sz="5300"/>
            </a:br>
            <a:r>
              <a:rPr lang="fi-FI" sz="5300"/>
              <a:t>PORIN PERHEASIAIN NEUVOTTELUKESKUS</a:t>
            </a:r>
            <a:br>
              <a:rPr lang="fi-FI" sz="3600"/>
            </a:br>
            <a:r>
              <a:rPr lang="fi-FI" sz="4000"/>
              <a:t>PALVELUT</a:t>
            </a:r>
            <a:br>
              <a:rPr lang="fi-FI" sz="5400"/>
            </a:br>
            <a:br>
              <a:rPr lang="fi-FI" sz="4800"/>
            </a:br>
            <a:br>
              <a:rPr lang="fi-FI" sz="6800"/>
            </a:br>
            <a:endParaRPr lang="fi-FI" sz="68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A66D78B-5562-61E9-3709-1C25E839A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3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013B0BBF-BCAC-277D-4190-879B1826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Porin perheasiain neuvottelukeskus</a:t>
            </a:r>
            <a:endParaRPr lang="fi-FI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2AC15B2-C6D5-B47A-B090-664B2544BD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5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67D1F69B-7D81-3F9F-742B-8F54F942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		Tulosyitä perheneuvontaan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44E572B-2B23-80FE-C390-41344DBD0A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6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F9DE67A1-BE64-61C9-F46D-36F53BEE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		   </a:t>
            </a:r>
            <a:r>
              <a:rPr lang="fi-FI" b="1"/>
              <a:t>Menetelmämme auttaa</a:t>
            </a:r>
            <a:endParaRPr lang="fi-FI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14E6E57-80ED-E7A7-7280-EA3B946E49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>
            <a:extLst>
              <a:ext uri="{FF2B5EF4-FFF2-40B4-BE49-F238E27FC236}">
                <a16:creationId xmlns:a16="http://schemas.microsoft.com/office/drawing/2014/main" id="{BDB5418E-7922-4B36-DC11-9C5C2A86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	</a:t>
            </a:r>
            <a:r>
              <a:rPr lang="fi-FI" b="1"/>
              <a:t>Miten asiakkaaksi Porin perheasiain   	neuvottelukeskukseen?</a:t>
            </a:r>
            <a:endParaRPr lang="fi-FI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8BAAEA3-0317-5BFE-C44A-97D63EFD13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1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Laajakuva</PresentationFormat>
  <Paragraphs>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  PORIN PERHEASIAIN NEUVOTTELUKESKUS PALVELUT   </vt:lpstr>
      <vt:lpstr>Porin perheasiain neuvottelukeskus</vt:lpstr>
      <vt:lpstr>  Tulosyitä perheneuvontaan</vt:lpstr>
      <vt:lpstr>     Menetelmämme auttaa</vt:lpstr>
      <vt:lpstr> Miten asiakkaaksi Porin perheasiain    neuvottelukeskukseen?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PORIN PERHEASIAIN NEUVOTTELUKESKUS PALVELUT   </dc:title>
  <dc:creator>Kasvinen Anna</dc:creator>
  <cp:lastModifiedBy>Kasvinen Anna</cp:lastModifiedBy>
  <cp:revision>1</cp:revision>
  <dcterms:created xsi:type="dcterms:W3CDTF">2024-04-22T17:01:17Z</dcterms:created>
  <dcterms:modified xsi:type="dcterms:W3CDTF">2024-04-22T17:01:17Z</dcterms:modified>
</cp:coreProperties>
</file>