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5227D-7AC1-DCC9-2F94-051413DA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110188D-FCC1-1AA3-7297-1EB091E2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1F1B-D561-4B58-BFFF-92F6A44CB52C}" type="datetimeFigureOut">
              <a:rPr lang="fi-FI" smtClean="0"/>
              <a:t>26.4.2024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45F136-9BC8-38BC-D1BF-C8CBF541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6E0A3E-4ECF-CC79-16E2-719040F0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DAA2-53F0-4432-87CD-69D0973390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28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A3ED10-1E81-8BC5-5F88-777C5C4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91E431-B73B-E979-6715-59BF409F5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58943F-E018-C5BD-C0A8-6DDC62DDE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F1B-D561-4B58-BFFF-92F6A44CB52C}" type="datetimeFigureOut">
              <a:rPr lang="fi-FI" smtClean="0"/>
              <a:t>26.4.2024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EB1EC3-1EB6-5CDC-FD55-1AE6F3490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F77300-06D2-50AE-31E4-24AC2882A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DAA2-53F0-4432-87CD-69D0973390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kkoporissa.fi/apua-ja-tukea/verkostot" TargetMode="External"/><Relationship Id="rId2" Type="http://schemas.openxmlformats.org/officeDocument/2006/relationships/hyperlink" Target="mailto:anna.kasvinen@evl.f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704244E-73DF-E31E-0275-42E62553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sz="5300"/>
              <a:t>SEURAKUNTIEN PALVELUT LAPSILLE, nuorille ja PERHEILLE</a:t>
            </a:r>
            <a:endParaRPr lang="fi-FI" sz="6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515C6BC-D311-4A32-0D11-70E776031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3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89276016-96C0-A68A-4C65-0F6FA0E9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/>
              <a:t>Palvelemme eri puolilla Satakuntaa: Satakunnassa 16 seurakuntaa, joilla kaikilla lasten, perheiden ja nuorten toimintaa ja heitä palvelevia ammattilaisia</a:t>
            </a:r>
            <a:endParaRPr lang="fi-FI" sz="30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9242D93-021E-69C7-BC82-BBE0D0740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AC34355-C4FF-51F7-1944-F6C6F40B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/>
              <a:t>Seurakuntien oma toiminta ja verkostoyhteistyö</a:t>
            </a:r>
            <a:endParaRPr lang="fi-FI" sz="30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44B8007-98DF-5CF4-ED4F-FE7552DC2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5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D6A2C131-36AA-11B1-1E9C-34D2463B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/>
              <a:t>Esimerkkejä </a:t>
            </a:r>
            <a:r>
              <a:rPr lang="fi-FI" sz="3000" b="1">
                <a:solidFill>
                  <a:srgbClr val="C00000"/>
                </a:solidFill>
              </a:rPr>
              <a:t>lasten ja lapsiperheiden </a:t>
            </a:r>
            <a:r>
              <a:rPr lang="fi-FI" sz="3000" b="1"/>
              <a:t>toiminnasta </a:t>
            </a:r>
            <a:br>
              <a:rPr lang="fi-FI" sz="3000" b="1"/>
            </a:br>
            <a:r>
              <a:rPr lang="fi-FI" sz="3000" b="1"/>
              <a:t>perhekeskus Lounatuulen alueella kouluvuoden aikaan </a:t>
            </a:r>
            <a:br>
              <a:rPr lang="fi-FI" sz="3000" b="1"/>
            </a:br>
            <a:endParaRPr lang="fi-FI" sz="16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23C0816-13B4-1A6F-7A64-23C1D0C31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24ECB74B-FFD6-27DD-58EF-AEEFEE5F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/>
              <a:t>Esimerkkejä </a:t>
            </a:r>
            <a:r>
              <a:rPr lang="fi-FI" sz="3000" b="1">
                <a:solidFill>
                  <a:srgbClr val="C00000"/>
                </a:solidFill>
              </a:rPr>
              <a:t>koululaisten ja nuorten </a:t>
            </a:r>
            <a:r>
              <a:rPr lang="fi-FI" sz="3000" b="1"/>
              <a:t>toiminnasta </a:t>
            </a:r>
            <a:br>
              <a:rPr lang="fi-FI" sz="3000" b="1"/>
            </a:br>
            <a:r>
              <a:rPr lang="fi-FI" sz="3000" b="1"/>
              <a:t>perhekeskus Lounatuulen alueella kouluvuoden aikaan </a:t>
            </a:r>
            <a:br>
              <a:rPr lang="fi-FI" sz="3000" b="1"/>
            </a:br>
            <a:endParaRPr lang="fi-FI" sz="16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4B22668-1253-1C60-1148-4BA9F6EDF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3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F879E07C-5E69-8526-2E1A-EFF5E143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/>
              <a:t>Esimerkkejä </a:t>
            </a:r>
            <a:r>
              <a:rPr lang="fi-FI" sz="3000" b="1">
                <a:solidFill>
                  <a:srgbClr val="C00000"/>
                </a:solidFill>
              </a:rPr>
              <a:t>koululaisten ja nuorten </a:t>
            </a:r>
            <a:r>
              <a:rPr lang="fi-FI" sz="3000" b="1"/>
              <a:t>toiminnasta </a:t>
            </a:r>
            <a:br>
              <a:rPr lang="fi-FI" sz="3000" b="1"/>
            </a:br>
            <a:r>
              <a:rPr lang="fi-FI" sz="3000" b="1"/>
              <a:t>perhekeskus Lounatuulen alueella kouluvuoden aikaan </a:t>
            </a:r>
            <a:br>
              <a:rPr lang="fi-FI" sz="3000" b="1"/>
            </a:br>
            <a:endParaRPr lang="fi-FI" sz="16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8EEBEBE-4A62-7EDE-37FC-951E6812E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59A47C91-52C1-0426-1DA4-5D7A7450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/>
              <a:t>Esimerkkejä seurakuntien kesätoiminnasta v. 2024</a:t>
            </a:r>
            <a:endParaRPr lang="fi-FI" sz="18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86D0335-455F-3BA5-D178-478A8CFF8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60F510E-A289-1153-6ACD-1CB3BAB2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5300"/>
            </a:br>
            <a:br>
              <a:rPr lang="fi-FI" sz="5300"/>
            </a:br>
            <a:r>
              <a:rPr lang="fi-FI" sz="5300"/>
              <a:t>lisätietoja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: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Anna Kasvinen, nuorisosihteeri vt., pappi,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  <a:hlinkClick r:id="rId2"/>
              </a:rPr>
              <a:t>anna.kasvinen@evl.fi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, puh. 0400 309 772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  <a:hlinkClick r:id="rId3"/>
              </a:rPr>
              <a:t>https://www.kirkkoporissa.fi/apua-ja-tukea/verkostot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Facebook ja Instagram: Kirkko Porissa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endParaRPr lang="fi-FI" sz="6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6E6FF6-1ADA-6556-74EE-0A28BD2A61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Laajakuva</PresentationFormat>
  <Paragraphs>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Calibri Light</vt:lpstr>
      <vt:lpstr>Office-teema</vt:lpstr>
      <vt:lpstr>SEURAKUNTIEN PALVELUT LAPSILLE, nuorille ja PERHEILLE</vt:lpstr>
      <vt:lpstr>Palvelemme eri puolilla Satakuntaa: Satakunnassa 16 seurakuntaa, joilla kaikilla lasten, perheiden ja nuorten toimintaa ja heitä palvelevia ammattilaisia</vt:lpstr>
      <vt:lpstr>Seurakuntien oma toiminta ja verkostoyhteistyö</vt:lpstr>
      <vt:lpstr>Esimerkkejä lasten ja lapsiperheiden toiminnasta  perhekeskus Lounatuulen alueella kouluvuoden aikaan  </vt:lpstr>
      <vt:lpstr>Esimerkkejä koululaisten ja nuorten toiminnasta  perhekeskus Lounatuulen alueella kouluvuoden aikaan  </vt:lpstr>
      <vt:lpstr>Esimerkkejä koululaisten ja nuorten toiminnasta  perhekeskus Lounatuulen alueella kouluvuoden aikaan  </vt:lpstr>
      <vt:lpstr>Esimerkkejä seurakuntien kesätoiminnasta v. 2024</vt:lpstr>
      <vt:lpstr>  lisätietoja: Anna Kasvinen, nuorisosihteeri vt., pappi, anna.kasvinen@evl.fi, puh. 0400 309 772  https://www.kirkkoporissa.fi/apua-ja-tukea/verkostot Facebook ja Instagram: Kirkko Porissa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SEURAKUNTIEN PALVELUT LAPSILLE, nuorille ja PERHEILLE</dc:title>
  <dc:creator>Kasvinen Anna</dc:creator>
  <cp:lastModifiedBy>Kasvinen Anna</cp:lastModifiedBy>
  <cp:revision>1</cp:revision>
  <dcterms:created xsi:type="dcterms:W3CDTF">2024-04-26T13:10:49Z</dcterms:created>
  <dcterms:modified xsi:type="dcterms:W3CDTF">2024-04-26T13:10:49Z</dcterms:modified>
</cp:coreProperties>
</file>